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CE60-6C46-4818-B909-4E3BBA513E0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4C68-5EC6-40A4-AD44-27EB1C2A3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4C68-5EC6-40A4-AD44-27EB1C2A30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44824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«Россия – Родина моя!»</a:t>
            </a:r>
            <a:endParaRPr lang="ru-RU" sz="60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старшей и подготовительной группы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Гагарина Вера Павловна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познавательного цикла по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ознакомлению с окружающим: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 «Наша страна Россия»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в воображении детей образ Родины, представление о России как о родной стране, воспитывать патриотические чувства.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глобус, презентация.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 «Главный город нашей страны»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уточнить и систематизировать знания детей о столице России, формировать представление о Москве как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 главном городе нашей страны, воспитывать гражданско-патриотические чувства.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3. «История Московского Кремля»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историей возникновения Московского Кремля, побуждать детей восхищаться его красотой, воспитывать патриотические чувства.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556792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 . «Русская народная игрушка»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и закреплять представления детей о русских народных промыслах, побуждать детей восхищаться народными умельцами и предметами их творчества.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Обогатить словарь детей словами: хохлома; филимоновская, дымковская игрушки.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 русских народных промыслов, презентация.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5. «9 мая - праздник памяти и славы»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 содержание: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воспитание уважения к защитникам Родины на основе ярких впечатлений, конкретных исторических фактов доступных детям и вызывающих у них сильные эмоции, гордость за свой народ, любовь к родине.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77768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Изобразительная деятельность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Рисование на темы: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-«Праздничный салют»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«Иллюстрации народных сказок».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Декоративное рисование: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«Русская матрёшка»;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«Дымково» - роспись глиняных дымковских игрушек.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«Моё любимое животное»;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«Дымковские игрушки»;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«В гостях у сказки».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595021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Игровая деятельность детей: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«Узнай наш флаг (герб)»;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«С какого дерева листок»;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«Чей хвост, чья голова»;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«Гуси лебеди»;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«Горелки»;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«Заря-заряница»; 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«Краски»;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«Пятнашки».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3448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Чтение художественной литературы: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народов России: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Зилян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татарская народная сказка;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«По щучьему веленью» - русская народная сказка;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«Язык змей» - марийская народная сказка;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«Девушка на луне» - чувашская народная сказка;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«Красавица берёза» - удмуртская народная сказка;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«Бедняк, волк и лиса» - осетинская народная сказка;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повести: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«История России в рассказах для детей» (отдельные главы);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Н. Носов «Метро».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 о России, Москве, Родине: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П. Воронько «Лучше нет родного края»;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С. Михалков «Кремлёвские звёзды»;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«Россия»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764704"/>
            <a:ext cx="56886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5.Беседы с детьми: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«Страна, в которой мы живём»,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«Почему наш флаг называют триколором?»;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«Что обозначает наш герб?»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924944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Участие родителей в реализации проекта: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оформления выставки: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«Символика России и родного края»;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привлечение родителей с детьми на парад 9 мая, участие в концерте «Этот день Победы» в доме милосердия (п.Шайгино).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70080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-анализ деятельности по реализации проекта;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-диагностика эффективности образовательной  работы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живем в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548680"/>
            <a:ext cx="5041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pc\Desktop\фото с 23 февраля\P_20170210_135705_1_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222" y="1052736"/>
            <a:ext cx="4526213" cy="285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pc\Desktop\фото с 23 февраля\P_20170213_162415_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980728"/>
            <a:ext cx="384027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userpc\Desktop\20150508_102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501008"/>
            <a:ext cx="4475989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userpc\Desktop\фото с 23 февраля\P_20170216_102906_1_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3861048"/>
            <a:ext cx="4248472" cy="284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3" name="Picture 4" descr="C:\Users\userpc\Desktop\фото с 23 февраля\P_20170222_093144_1_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908720"/>
            <a:ext cx="4860032" cy="299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userpc\Desktop\ima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2656"/>
            <a:ext cx="2428874" cy="323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userpc\Desktop\фото с 23 февраля\P_20170222_093021_1_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53341"/>
            <a:ext cx="4824883" cy="289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pc\Desktop\фото с 23 февраля\P_20170222_094113_1_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769850"/>
            <a:ext cx="4139952" cy="291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pc\Desktop\фото работа 2017\фото с 23 февраля\P_20170222_093324_1_p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36296" y="620688"/>
            <a:ext cx="19077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1026" name="Picture 2" descr="C:\Users\userpc\Desktop\фото работа 2017\20171108_1517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pc\Desktop\фото работа 2017\P_20161206_102455_1_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332656"/>
            <a:ext cx="507188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pc\Desktop\фото работа 2017\P_20170116_153846_1_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2636912"/>
            <a:ext cx="311434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pc\Desktop\фото работа 2017\P_20170428_152640_1_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3284984"/>
            <a:ext cx="5408600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воспитания чувства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патриотизма, любви к малой Родине традиционно решается в ДОУ, но результаты исследования показывают, что у некоторых детей отмечается низкий уровень знаний истории посёлка, края, страны; отсутствует познавательный интерес;  родители  тоже затрудняются в знании истории  родного края и не имеют возможности посещать культурные мероприятия, из-за высокой занятости.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возникла необходимость изменить формы организации педагогического процесса по ознакомлению детей с особенностями родного края. Решением данной проблемы является реализация проекта: «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Родина моя»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2050" name="Picture 2" descr="C:\Users\userpc\Desktop\фото работа 2017\фото с 23 февраля\P_20170210_120708_1_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35488" y="0"/>
            <a:ext cx="4608512" cy="2592288"/>
          </a:xfrm>
          <a:prstGeom prst="rect">
            <a:avLst/>
          </a:prstGeom>
          <a:noFill/>
        </p:spPr>
      </p:pic>
      <p:pic>
        <p:nvPicPr>
          <p:cNvPr id="2051" name="Picture 3" descr="C:\Users\userpc\Desktop\фото работа 2017\фото с 23 февраля\P_20170222_112522_1_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9002" y="188640"/>
            <a:ext cx="43524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pc\Desktop\фото работа 2017\сценарии\день флага\фото\P_20170822_095109_1_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852936"/>
            <a:ext cx="4592042" cy="329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pc\Desktop\фото работа 2017\сценарии\день флага\фото\P_20170822_152958_1_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2996952"/>
            <a:ext cx="44999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4098" name="Picture 2" descr="C:\Users\userpc\Desktop\фото работа 2017\сценарии\день флага\фото\P_20170822_160510_1_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88640"/>
            <a:ext cx="468784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pc\Desktop\фото работа 2017\сценарии\день флага\фото\P_20170822_094906_1_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32131" y="4095074"/>
            <a:ext cx="4911869" cy="276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pc\Desktop\фото работа 2017\фото стелефона\2111\P_20171114_091309_1_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65712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pc\Desktop\фото работа 2017\фото стелефона\2111\P_20171114_093055_1_p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0"/>
            <a:ext cx="44804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userpc\Desktop\фото работа 2017\фото стелефона\2111\P_20171117_093259_1_p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79712" y="1772816"/>
            <a:ext cx="4956043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1027" name="Picture 3" descr="C:\Users\userpc\Desktop\все разное\от спициной\фото по патриотическому воспитанию\20150419_1729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pc\Desktop\учеба зкурс\к игре презинтация\slide_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196752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  Любовь к близким людям, к детскому саду, к родному городу и родной стране играют огромную роль в становлении личности ребенка.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772816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Воспитание у детей чувства патриотизма, уважения к своей Родине.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такие понятия как, «Родина»,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«Малая Родина», «Россия»,знать название столицы нашей Родины-Москвы, иметь представления о г.Москве, что Россия самая могучая, красивая ,с множеством красивых мест(полей, лесов, рек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196752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проекте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информационно-творческий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старшей группы, родители воспитанников, воспитатели группы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игровая, познавательная, продуктивная, работа с родителями  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 формы проекта: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Разделы программы, содержание которых включено в проект: развитие речи, изобразительная деятельность, игровая деятельность, музыкальная деятельность, спортивные мероприятия занятия по ознакомлению с окружающим миром,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беседы, чтение художественной литературы.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данный момент проект охватывает следующие темы: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Символика России;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Природа России;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Великая Отечественная Война 1941-1945 годы;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Русские традиции.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предполагает развитие творческих и познавательных способностей детей.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Представленный проект предназначен для воспитания будущих патриотов и истинных граждан своей страны путём воздействия на эмоциональную сферу развития дошкольников.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70080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проекта дети будут знать: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– «Родина», «Малая Родина, пословицы о родине.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Символику России, значение символов России.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 родных мест, любоваться природой, бережно относиться к 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96752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1этап-подготовительный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подобрать иллюстрации, картины, аудиозаписи по темам занятий;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подобрать детскую литературу по тематике проекта;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подобрать образцы русских народных промыслов;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подготовить материал для изобразительной деятельности;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Составить перспективный план.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pc\Desktop\учеба зкурс\к игре презинтация\23173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34076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2этап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Оформление развивающей среды;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занятия познавательного цикла по ознакомлению с окружающим;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Экскурсии к памятнику;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Концерт «Этот день Победы» для пенсионеров Дома милосердия (п. Шайгино);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Организовать творческую деятельность детей: игры, рисование, аппликация и т.д.;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Привлечь детей и родителей к сбору материала для оформления выставки: «Символика России и родного края».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370</Words>
  <Application>Microsoft Office PowerPoint</Application>
  <PresentationFormat>Экран (4:3)</PresentationFormat>
  <Paragraphs>89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userpc</cp:lastModifiedBy>
  <cp:revision>18</cp:revision>
  <dcterms:created xsi:type="dcterms:W3CDTF">2018-02-12T07:10:52Z</dcterms:created>
  <dcterms:modified xsi:type="dcterms:W3CDTF">2023-10-25T13:07:39Z</dcterms:modified>
</cp:coreProperties>
</file>